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42" d="100"/>
          <a:sy n="142" d="100"/>
        </p:scale>
        <p:origin x="150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D43BF-0E0D-3A32-94D1-FC0E43316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ED541A-FBD1-C28A-5374-1839A8117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AE5DEB-A658-C30E-6CE8-61F6A945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1251-9451-4FA1-A0E3-B829D2241B6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989B44-29DB-FBD2-CB51-70C9DB0A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63230-A16A-C1CE-86B0-20AFBC7A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BE9B-B9C1-4716-BFD6-9E13D5148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64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62336-F366-B870-F258-A9B9A218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F32206-3511-A10C-B944-E89325309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BEDC02-8F5C-4D1C-653B-36DEF1D0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1251-9451-4FA1-A0E3-B829D2241B6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1022E3-082E-2250-432E-CF63AAE9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53C3C-B562-BF2A-6747-DDAC7FAB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BE9B-B9C1-4716-BFD6-9E13D5148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67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4927DEA-D054-438C-F248-E2DA46457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17B4D7-F5FC-ED0F-0391-D71C7D520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57A1BD-3BC7-B6AF-A226-4BE98FD1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1251-9451-4FA1-A0E3-B829D2241B6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B46F2E-913F-4407-0ACB-FF85143E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0DE506-C50E-F5BF-E3FB-5D687BF3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BE9B-B9C1-4716-BFD6-9E13D5148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60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56FCE-341E-2708-D571-AEA4EE7D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ABD01C-1DA5-4989-3FBA-531C2962A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76F151-5A4C-F7A6-559B-2973A2E9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1251-9451-4FA1-A0E3-B829D2241B6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776B70-129F-91F6-AA1B-2E05E4C3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8706FB-7AB6-A4C2-0DC1-6E3A0C0C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BE9B-B9C1-4716-BFD6-9E13D5148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93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273D9-52B5-BE39-92DA-D9AB8C04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E173F2-3C28-5677-DDD4-7B8877B56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10E5EF-DA56-6F55-579C-5FA25FB7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1251-9451-4FA1-A0E3-B829D2241B6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AB2A5B-9652-995F-F801-88C1B757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EB330E-7306-3C2A-5492-A5626599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BE9B-B9C1-4716-BFD6-9E13D5148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21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B6D3B-701F-BC44-5F25-E652D3EC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6E7459-A5B4-F575-84BA-5CC565DCC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B04BD4-9D40-3D13-649B-AF247F8E3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27538C-BD69-8FB3-AD41-AEB6D270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1251-9451-4FA1-A0E3-B829D2241B6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73EA3C-2CD2-950D-B416-929CE031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65CF12-676B-05FE-6D6A-7027FF17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BE9B-B9C1-4716-BFD6-9E13D5148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06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2AAB8-A4F1-22F0-7C1B-9244128F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3F7934-D51C-5655-C095-02519D351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B77862-160F-D763-E35A-79BC165A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6BF311-8600-4116-8B38-54F480900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D5731BE-B940-BD91-B913-E21CBF43E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E063331-2D8D-85EA-8FDC-2D2B2E68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1251-9451-4FA1-A0E3-B829D2241B6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2F3D098-08E5-2CE7-957D-F8C2E332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0EBEC3-613A-A9C0-89BB-58BF0885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BE9B-B9C1-4716-BFD6-9E13D5148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36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0B532-890E-E34F-1768-DB2B99B9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7468C6-8D20-68FC-5DB5-73ADF238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1251-9451-4FA1-A0E3-B829D2241B6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8F5071-9C3B-1BDF-C9B6-55B8DFDC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74F777-02DA-0D39-D16F-D36FAB9C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BE9B-B9C1-4716-BFD6-9E13D5148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92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34C0BA-AF72-3754-1343-C4C0C015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1251-9451-4FA1-A0E3-B829D2241B6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6B9197-E917-3B12-7F97-748FE9D9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AF4E64-B25C-5CFA-27EE-CE9D7753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BE9B-B9C1-4716-BFD6-9E13D5148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36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EF7A8-D308-8404-545E-E947E718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52929E-D0F9-7468-7C40-CB617E26D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2362A1-34CF-E2A5-888B-F762F3230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47F7EF-D28E-905B-B58D-A3FD227B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1251-9451-4FA1-A0E3-B829D2241B6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E7E77B-079E-A2ED-62C8-D6ABF1E0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70E659-DFD4-FDA4-C539-E3BB98DF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BE9B-B9C1-4716-BFD6-9E13D5148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86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9DD60-8BCC-F8FF-A3B2-C5099186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9E44BD-524D-D250-69F3-CEB1094F7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61D79F-2EF6-5538-16A2-A17242F79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DA593F-D9C8-B6F5-92EB-C8887FC6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1251-9451-4FA1-A0E3-B829D2241B6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78FDCA-F5C0-9934-04B2-61179987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2168E6-428B-CC05-8034-F59E3695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BE9B-B9C1-4716-BFD6-9E13D5148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02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A0440A4-300C-4B3B-0CE2-F9B02B04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F4BB64-96FA-7D21-C135-635DA25F3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8BB522-4CCA-FD28-897A-82192064B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1A1251-9451-4FA1-A0E3-B829D2241B6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2B0ABB-DDC7-931B-83F1-A8AADE2EC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27030A-7A74-55AA-54B9-E4D024021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72BE9B-B9C1-4716-BFD6-9E13D5148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31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25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 Schmidt</dc:creator>
  <cp:lastModifiedBy>Christin Schmidt</cp:lastModifiedBy>
  <cp:revision>1</cp:revision>
  <dcterms:created xsi:type="dcterms:W3CDTF">2025-10-29T16:42:48Z</dcterms:created>
  <dcterms:modified xsi:type="dcterms:W3CDTF">2025-10-29T16:43:36Z</dcterms:modified>
</cp:coreProperties>
</file>